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81" d="100"/>
          <a:sy n="81" d="100"/>
        </p:scale>
        <p:origin x="648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5B351-AF2E-7F1C-1C24-A7126CFDDF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3034C5-B075-CA6A-B74B-B854E402E9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D306A-27C8-68C3-C624-3B14787E2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9E830-1922-4809-B4B2-E30FD1B70BF9}" type="datetimeFigureOut">
              <a:rPr lang="en-AU" smtClean="0"/>
              <a:t>9/04/2023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CE872-ADAA-5148-D43F-958DD8CD6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59360-249C-3803-78DE-5C8ED6FFB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CEB5-CF81-4824-BB78-650ACABA37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9199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B939-3EF9-5FD4-BF7C-28E00F332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249CAD-158B-81AC-7E0B-202AF80DED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939E6-3A4F-7CA0-C73C-61789374B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9E830-1922-4809-B4B2-E30FD1B70BF9}" type="datetimeFigureOut">
              <a:rPr lang="en-AU" smtClean="0"/>
              <a:t>9/04/2023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69033-9DFC-417E-C574-18724F5BA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267F2-C1F8-CC8B-D902-8C9369CD5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CEB5-CF81-4824-BB78-650ACABA37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1705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CDD483-DAB5-0B2B-4CB3-B032BED0B6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1E5C4B-B222-3E1F-1FAF-5EDE48D8DE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4B197-6F60-96EB-648D-EA23DA19A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9E830-1922-4809-B4B2-E30FD1B70BF9}" type="datetimeFigureOut">
              <a:rPr lang="en-AU" smtClean="0"/>
              <a:t>9/04/2023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A2B77-2550-3559-2A7D-A3DCA172A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16CE0-9B0A-AAD3-4EDD-2A63F54C2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CEB5-CF81-4824-BB78-650ACABA37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6042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81D9C-D97A-A88A-FD7B-92F846F4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7F224-BFDD-2C71-539E-40ACE582B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E741F-BA11-335B-3D73-973A7CB0F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9E830-1922-4809-B4B2-E30FD1B70BF9}" type="datetimeFigureOut">
              <a:rPr lang="en-AU" smtClean="0"/>
              <a:t>9/04/2023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C40EE-4AC0-ED71-EB33-170B3C6B5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8382B7-F081-EB01-0A38-491C46789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CEB5-CF81-4824-BB78-650ACABA37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11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688A9-A518-17B8-6D5D-130B99D71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D7D4A-59F1-D0F0-0136-67407AAEF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DF87D-A303-2B7E-646C-F233B278B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9E830-1922-4809-B4B2-E30FD1B70BF9}" type="datetimeFigureOut">
              <a:rPr lang="en-AU" smtClean="0"/>
              <a:t>9/04/2023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4A496-A75A-37A9-317B-40FE76FCE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6970B-E5DB-19D4-ED49-CCFE162B2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CEB5-CF81-4824-BB78-650ACABA37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0213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48A8B-FFF3-DD0D-80B8-17909658C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F8406-C12B-20C8-FF95-9EA546E792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3BA16C-BDB4-66A1-0A54-4C12DE23A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5EE078-66DE-4999-0F60-93501FE03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9E830-1922-4809-B4B2-E30FD1B70BF9}" type="datetimeFigureOut">
              <a:rPr lang="en-AU" smtClean="0"/>
              <a:t>9/04/2023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3EE401-F103-E093-E0D8-42CB3DB9F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065D69-2D8C-7807-76C5-96275658A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CEB5-CF81-4824-BB78-650ACABA37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1242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01768-A452-50D0-20BB-27BFD164D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BF17C1-2829-A678-2FAF-36B7BD564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E3E677-5EA4-D0FD-00E3-175B703C60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FC8606-B55F-20B1-88D9-FB5F3F1D8E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9BE308-9B5A-8DFB-B744-EE28312EC5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0E6C55-EAD8-12F7-2F1C-918D475F2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9E830-1922-4809-B4B2-E30FD1B70BF9}" type="datetimeFigureOut">
              <a:rPr lang="en-AU" smtClean="0"/>
              <a:t>9/04/2023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2FB289-6AB6-613F-907C-907ABA61B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80A14D-9558-805B-7005-79A3BA659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CEB5-CF81-4824-BB78-650ACABA37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4338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839AA-4CDA-45E8-B523-EB4CCEE5D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82FA12-7D23-BF33-E611-D21A8BE39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9E830-1922-4809-B4B2-E30FD1B70BF9}" type="datetimeFigureOut">
              <a:rPr lang="en-AU" smtClean="0"/>
              <a:t>9/04/2023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BC673F-CE25-5CA5-52BE-9DD90AF11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691CE6-115D-F4E0-BBF5-2B7F1894B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CEB5-CF81-4824-BB78-650ACABA37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3099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2C6CAA-F827-8991-74D8-5AE4CB324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9E830-1922-4809-B4B2-E30FD1B70BF9}" type="datetimeFigureOut">
              <a:rPr lang="en-AU" smtClean="0"/>
              <a:t>9/04/2023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5F37DC-D0EE-E598-E941-9D95156FE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8AFCC-B833-DB5D-38E7-4E3827019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CEB5-CF81-4824-BB78-650ACABA37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36644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5BFD1-95BF-09D3-2C2A-436347319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E0B1A-BF0B-7633-7EB2-E5252E1A8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D69AF7-BE96-2A8C-3A1B-07345F686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6CDAFD-E928-609C-0E25-6D6FBEECC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9E830-1922-4809-B4B2-E30FD1B70BF9}" type="datetimeFigureOut">
              <a:rPr lang="en-AU" smtClean="0"/>
              <a:t>9/04/2023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18414-69F7-9420-724C-55462151D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901E92-8118-C817-1AD5-30694A0F2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CEB5-CF81-4824-BB78-650ACABA37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2802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F5205-208B-9992-2FFF-C3D96F071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2F6ADF-7C0E-0F29-9EB7-D128A184D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4D069-5C09-5A43-E057-A7E0CA7EE4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F3BDF-71F8-9E2E-553A-8F6BDEE26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9E830-1922-4809-B4B2-E30FD1B70BF9}" type="datetimeFigureOut">
              <a:rPr lang="en-AU" smtClean="0"/>
              <a:t>9/04/2023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D4270-EC21-FD67-B3D6-F1230870C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CCA88-FD58-EC2C-F7DD-AFBBF0795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CEB5-CF81-4824-BB78-650ACABA37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1047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60A2D7-AF39-2E46-3F54-B99961B6A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C0F7DC-6540-164C-0704-34690EA62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96F15-065A-EAAA-9CEF-FCB4414767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39E830-1922-4809-B4B2-E30FD1B70BF9}" type="datetimeFigureOut">
              <a:rPr lang="en-AU" smtClean="0"/>
              <a:t>9/04/2023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22E92-ECCD-C84E-194A-C37A9B3604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74525-56D2-A490-2823-6224FFE5E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3CEB5-CF81-4824-BB78-650ACABA37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000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A1666-5978-9415-6A76-AB5C2DE556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CNN From Scratch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04936C-2992-742C-663D-C8E4BE2FB0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Evolution of Model and </a:t>
            </a:r>
            <a:r>
              <a:rPr lang="en-AU"/>
              <a:t>Model Accuracy</a:t>
            </a:r>
          </a:p>
        </p:txBody>
      </p:sp>
    </p:spTree>
    <p:extLst>
      <p:ext uri="{BB962C8B-B14F-4D97-AF65-F5344CB8AC3E}">
        <p14:creationId xmlns:p14="http://schemas.microsoft.com/office/powerpoint/2010/main" val="4212195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5CDEE4-D47C-9877-F356-FF21F96C6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676" y="327722"/>
            <a:ext cx="6903588" cy="45528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03A382-1024-469B-5788-CA4D2DC73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624" y="5179585"/>
            <a:ext cx="3592761" cy="11696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A1085C-D011-0413-4D0B-C9C19BCF5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545" y="5179585"/>
            <a:ext cx="3928035" cy="910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FCBFCE-4DF3-DB53-01EA-5F9526B04A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752" y="208882"/>
            <a:ext cx="3954704" cy="621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49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EA9610-7C7C-6231-417E-1346D1716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04" y="230387"/>
            <a:ext cx="3947084" cy="61797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9C4E66-3F86-4330-4591-9EE61D4BD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716" y="129956"/>
            <a:ext cx="7452217" cy="4617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30787F-58E2-CE39-6646-B239C1F59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080" y="4804188"/>
            <a:ext cx="3962324" cy="11391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8C7880-5583-73BE-BABB-7FFFF388AC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624" y="5748893"/>
            <a:ext cx="3760398" cy="97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02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934AD5-F1CB-8451-58D9-132C1F468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60" y="339427"/>
            <a:ext cx="4114721" cy="62597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79DF94-11E4-64DD-4E3B-52B8ECD3B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303" y="5710822"/>
            <a:ext cx="3760398" cy="979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4AACA9-EE18-E77A-7D2F-1CABB17D4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954" y="339427"/>
            <a:ext cx="7101704" cy="46290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39F205-F0A3-C84A-53C5-65246A6AC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5713" y="5665493"/>
            <a:ext cx="4027093" cy="119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101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5B6588-B3B6-C7EE-43FC-ADEA4A4B8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606" y="375933"/>
            <a:ext cx="7269341" cy="46252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189C3C-67D6-1114-7B46-902F6BF7F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28" y="260578"/>
            <a:ext cx="3981374" cy="6069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C14C68-C356-52F6-2ABC-C777AE120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714" y="5065424"/>
            <a:ext cx="5025294" cy="12001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729C41-5051-DFC4-4647-95354BC79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525" y="5314309"/>
            <a:ext cx="3577522" cy="122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452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321C1C-6FD7-0551-732F-2E2428823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571" y="571426"/>
            <a:ext cx="6987406" cy="46404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B84031-EC88-9690-137F-A379FE5B8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545" y="5308382"/>
            <a:ext cx="4206160" cy="11620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18CAE7-580C-9879-E852-119C71ECC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0353" y="5401659"/>
            <a:ext cx="3585141" cy="1184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920B1C-7A50-5B4F-2A63-9F9B7A085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27" y="423381"/>
            <a:ext cx="3981374" cy="611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445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AD859F-CF26-479E-D114-36163D170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3708" y="5180837"/>
            <a:ext cx="4705260" cy="11886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A68F59-31D1-38A1-BE76-FD3BE9C42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25" y="262221"/>
            <a:ext cx="3901365" cy="61073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CF17D8-F1A4-02B4-BA49-D73737B50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5153" y="5242394"/>
            <a:ext cx="3756588" cy="11620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88C223-C278-C916-3D9F-7F9390BB5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438" y="227817"/>
            <a:ext cx="7337920" cy="436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16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1AC4E6-9AE8-6103-C4D6-D9E60E347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7772" y="5428492"/>
            <a:ext cx="3745158" cy="9029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01AF95-9877-7D27-6013-10DB2BFF8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01" y="159363"/>
            <a:ext cx="3893745" cy="61720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462663-9A24-96AA-A8AA-CFB3723F7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9649" y="5369086"/>
            <a:ext cx="3476756" cy="1184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79734A-3052-7898-32E6-8E25D9227D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3943" y="3636656"/>
            <a:ext cx="4362367" cy="9791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167682-392D-CF1C-F057-78262C9F60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8226" y="407714"/>
            <a:ext cx="7090274" cy="457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901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E57CA1-B70C-50E8-27C3-3B8579814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337" y="89579"/>
            <a:ext cx="7162663" cy="45833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356106-EA78-BF9E-4934-F3A8A2BE9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049" y="5345438"/>
            <a:ext cx="3867076" cy="8724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EF1CBE-B944-40BA-8359-A22FFD427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1962" y="5279718"/>
            <a:ext cx="3387025" cy="12039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1D25E7-873A-3AEC-E34F-94A82F2DF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75" y="241995"/>
            <a:ext cx="3924225" cy="629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341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9ACF1F-4215-157F-E736-EBFD58406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508" y="5436829"/>
            <a:ext cx="4358557" cy="10172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22E972-9FDC-167B-688D-04523080E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07" y="251519"/>
            <a:ext cx="3928035" cy="6202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1EFB31-C497-1E56-04AE-85519D3CA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117" y="206736"/>
            <a:ext cx="7048365" cy="46062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9872A0-2E69-E256-328A-0D776FD5CB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4773" y="5332055"/>
            <a:ext cx="3714679" cy="122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93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9</Words>
  <Application>Microsoft Office PowerPoint</Application>
  <PresentationFormat>Widescreen</PresentationFormat>
  <Paragraphs>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CNN From Scratch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Sargeant</dc:creator>
  <cp:lastModifiedBy>Richard Sargeant</cp:lastModifiedBy>
  <cp:revision>10</cp:revision>
  <dcterms:created xsi:type="dcterms:W3CDTF">2023-04-08T23:49:24Z</dcterms:created>
  <dcterms:modified xsi:type="dcterms:W3CDTF">2023-04-09T13:35:40Z</dcterms:modified>
</cp:coreProperties>
</file>